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0" r:id="rId2"/>
    <p:sldId id="291" r:id="rId3"/>
    <p:sldId id="281" r:id="rId4"/>
    <p:sldId id="279" r:id="rId5"/>
    <p:sldId id="282" r:id="rId6"/>
    <p:sldId id="266" r:id="rId7"/>
    <p:sldId id="286" r:id="rId8"/>
    <p:sldId id="287" r:id="rId9"/>
    <p:sldId id="288" r:id="rId10"/>
    <p:sldId id="289" r:id="rId11"/>
    <p:sldId id="257" r:id="rId12"/>
    <p:sldId id="272" r:id="rId13"/>
    <p:sldId id="271" r:id="rId14"/>
    <p:sldId id="269" r:id="rId15"/>
    <p:sldId id="270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934656"/>
        <c:axId val="44936192"/>
      </c:barChart>
      <c:catAx>
        <c:axId val="44934656"/>
        <c:scaling>
          <c:orientation val="minMax"/>
        </c:scaling>
        <c:delete val="0"/>
        <c:axPos val="b"/>
        <c:majorTickMark val="out"/>
        <c:minorTickMark val="none"/>
        <c:tickLblPos val="high"/>
        <c:crossAx val="44936192"/>
        <c:crosses val="autoZero"/>
        <c:auto val="1"/>
        <c:lblAlgn val="ctr"/>
        <c:lblOffset val="100"/>
        <c:noMultiLvlLbl val="0"/>
      </c:catAx>
      <c:valAx>
        <c:axId val="4493619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449346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BFB27C-C2CE-4D14-BC52-30D39925D783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FA88F2-4A1D-4C83-839A-BF43C3E7A2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33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BECBE-43A4-4F6E-A2C9-8C999EE3E79C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9BCDB-CBB8-4B09-B148-BC80EA2168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2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9BCDB-CBB8-4B09-B148-BC80EA2168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8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4CC51FA-E5CC-4BFF-860C-68C13C977322}" type="datetimeFigureOut">
              <a:rPr lang="en-US" smtClean="0"/>
              <a:pPr/>
              <a:t>11/22/2014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CD54702-6397-476E-AE41-82F757296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concrete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5976147"/>
              </p:ext>
            </p:extLst>
          </p:nvPr>
        </p:nvGraphicFramePr>
        <p:xfrm>
          <a:off x="152400" y="1676400"/>
          <a:ext cx="4495800" cy="2721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311"/>
                <a:gridCol w="2081948"/>
                <a:gridCol w="965541"/>
              </a:tblGrid>
              <a:tr h="2602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Tudor Road eastbound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1483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2005 Type VH*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7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2003 PCC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8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2005 Type VH*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33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* Mix with imported hard aggregates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7994263"/>
              </p:ext>
            </p:extLst>
          </p:nvPr>
        </p:nvGraphicFramePr>
        <p:xfrm>
          <a:off x="4800600" y="1676401"/>
          <a:ext cx="4114801" cy="2737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/>
                <a:gridCol w="1752601"/>
                <a:gridCol w="914400"/>
              </a:tblGrid>
              <a:tr h="32047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Tudor Road westbound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551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464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2005 Type VH*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2003 PCC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2005 Type VH*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* Mix with local aggregates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Tudor road 3 year </a:t>
            </a:r>
            <a:r>
              <a:rPr lang="en-US" dirty="0" err="1" smtClean="0"/>
              <a:t>tV</a:t>
            </a:r>
            <a:r>
              <a:rPr lang="en-US" dirty="0" smtClean="0"/>
              <a:t> 5 year old </a:t>
            </a:r>
            <a:r>
              <a:rPr lang="en-US" dirty="0" err="1" smtClean="0"/>
              <a:t>pcc</a:t>
            </a:r>
            <a:endParaRPr lang="en-U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41514"/>
            <a:ext cx="4164106" cy="224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6685"/>
            <a:ext cx="4114800" cy="22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9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00" y="1719263"/>
            <a:ext cx="8045199" cy="44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for 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anchorage paving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415"/>
            <a:ext cx="9144000" cy="58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anchorage paving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00"/>
            <a:ext cx="9238129" cy="58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anchorage paving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anchorage paving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Concrete Producers offer to pay difference between asphalt and concrete intersection</a:t>
            </a:r>
          </a:p>
          <a:p>
            <a:r>
              <a:rPr lang="en-US" dirty="0" smtClean="0"/>
              <a:t>Concrete Products Association	annual winter meeting</a:t>
            </a:r>
          </a:p>
          <a:p>
            <a:r>
              <a:rPr lang="en-US" dirty="0" smtClean="0"/>
              <a:t>Alaska Concrete Alliance</a:t>
            </a:r>
          </a:p>
          <a:p>
            <a:r>
              <a:rPr lang="en-US" dirty="0" smtClean="0"/>
              <a:t>Alaska Concrete Alliance Summit</a:t>
            </a:r>
          </a:p>
          <a:p>
            <a:r>
              <a:rPr lang="en-US" dirty="0" smtClean="0"/>
              <a:t>Alaska Chapter of the American Concrete Institute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intersection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038600" cy="4343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810000" cy="4343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&amp; old </a:t>
            </a:r>
            <a:r>
              <a:rPr lang="en-US" dirty="0" err="1" smtClean="0"/>
              <a:t>seward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285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88" y="1719263"/>
            <a:ext cx="7821612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O’malley</a:t>
            </a:r>
            <a:r>
              <a:rPr lang="en-US" dirty="0" smtClean="0"/>
              <a:t> &amp; old </a:t>
            </a:r>
            <a:r>
              <a:rPr lang="en-US" dirty="0" err="1" smtClean="0"/>
              <a:t>seward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4343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Uaa</a:t>
            </a:r>
            <a:r>
              <a:rPr lang="en-US" dirty="0" smtClean="0"/>
              <a:t> &amp; providence bus pull out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719263"/>
            <a:ext cx="3305175" cy="4406900"/>
          </a:xfrm>
        </p:spPr>
      </p:pic>
    </p:spTree>
    <p:extLst>
      <p:ext uri="{BB962C8B-B14F-4D97-AF65-F5344CB8AC3E}">
        <p14:creationId xmlns:p14="http://schemas.microsoft.com/office/powerpoint/2010/main" val="39933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Load distribution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438400"/>
            <a:ext cx="832296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Seward Highway 5 year old </a:t>
            </a:r>
            <a:br>
              <a:rPr lang="en-US" dirty="0" smtClean="0"/>
            </a:br>
            <a:r>
              <a:rPr lang="en-US" dirty="0" smtClean="0"/>
              <a:t>SMA &amp; PCC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008243"/>
              </p:ext>
            </p:extLst>
          </p:nvPr>
        </p:nvGraphicFramePr>
        <p:xfrm>
          <a:off x="152400" y="3962400"/>
          <a:ext cx="4343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4169012" cy="24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8320105"/>
              </p:ext>
            </p:extLst>
          </p:nvPr>
        </p:nvGraphicFramePr>
        <p:xfrm>
          <a:off x="4648200" y="1676401"/>
          <a:ext cx="4267200" cy="2563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105"/>
                <a:gridCol w="2133600"/>
                <a:gridCol w="989495"/>
              </a:tblGrid>
              <a:tr h="2756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Seward Highway southbound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47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</a:rPr>
                        <a:t>Mix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</a:rPr>
                        <a:t>Average Rut Depth (in.)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444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PCC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4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4343400" cy="243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89618"/>
              </p:ext>
            </p:extLst>
          </p:nvPr>
        </p:nvGraphicFramePr>
        <p:xfrm>
          <a:off x="152400" y="1676400"/>
          <a:ext cx="4343400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373"/>
                <a:gridCol w="2088464"/>
                <a:gridCol w="968563"/>
              </a:tblGrid>
              <a:tr h="3810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Seward Highway northbound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92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-0.68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PCC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0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6647070"/>
              </p:ext>
            </p:extLst>
          </p:nvPr>
        </p:nvGraphicFramePr>
        <p:xfrm>
          <a:off x="228600" y="3048000"/>
          <a:ext cx="3962400" cy="2438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6478"/>
                <a:gridCol w="1834937"/>
                <a:gridCol w="850985"/>
              </a:tblGrid>
              <a:tr h="3694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Glenn Highway northbound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225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295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5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PCC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5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2003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Glenn Highway </a:t>
            </a:r>
            <a:r>
              <a:rPr lang="en-US" dirty="0" smtClean="0"/>
              <a:t>northbound 5 Year old PCC &amp; SMA</a:t>
            </a:r>
            <a:endParaRPr lang="en-US" dirty="0"/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452299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7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3779968"/>
              </p:ext>
            </p:extLst>
          </p:nvPr>
        </p:nvGraphicFramePr>
        <p:xfrm>
          <a:off x="152400" y="1676400"/>
          <a:ext cx="4343400" cy="251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9216"/>
                <a:gridCol w="2011373"/>
                <a:gridCol w="932811"/>
              </a:tblGrid>
              <a:tr h="3601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Minnesota Drive northbound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113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3077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2000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77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2000 PCC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77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2008 HMA*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-0.15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6821419"/>
              </p:ext>
            </p:extLst>
          </p:nvPr>
        </p:nvGraphicFramePr>
        <p:xfrm>
          <a:off x="4724400" y="1676400"/>
          <a:ext cx="4267200" cy="2533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4233"/>
                <a:gridCol w="2044700"/>
                <a:gridCol w="948267"/>
              </a:tblGrid>
              <a:tr h="38388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Minnesota Drive southbound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843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Rut Depth (in.)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30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1999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Prior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1999 PCC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1999 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After to WIM Slab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Minnesota south 9 year old SMA &amp; PCC</a:t>
            </a:r>
            <a:br>
              <a:rPr lang="en-US" sz="2400" dirty="0" smtClean="0"/>
            </a:br>
            <a:r>
              <a:rPr lang="en-US" sz="2400" dirty="0" smtClean="0"/>
              <a:t>Minnesota North 8 year old </a:t>
            </a:r>
            <a:r>
              <a:rPr lang="en-US" sz="2400" dirty="0" err="1" smtClean="0"/>
              <a:t>sma</a:t>
            </a:r>
            <a:r>
              <a:rPr lang="en-US" sz="2400" dirty="0" smtClean="0"/>
              <a:t> &amp; </a:t>
            </a:r>
            <a:r>
              <a:rPr lang="en-US" sz="2400" dirty="0" err="1" smtClean="0"/>
              <a:t>pcc</a:t>
            </a:r>
            <a:endParaRPr lang="en-US" sz="24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4267200" cy="23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4343400"/>
            <a:ext cx="4260151" cy="23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6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15602</TotalTime>
  <Words>314</Words>
  <Application>Microsoft Office PowerPoint</Application>
  <PresentationFormat>On-screen Show (4:3)</PresentationFormat>
  <Paragraphs>111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Grid</vt:lpstr>
      <vt:lpstr>Alaska concrete</vt:lpstr>
      <vt:lpstr>Concrete intersection</vt:lpstr>
      <vt:lpstr>Minnesota &amp; old seward</vt:lpstr>
      <vt:lpstr>O’malley &amp; old seward</vt:lpstr>
      <vt:lpstr>Uaa &amp; providence bus pull out</vt:lpstr>
      <vt:lpstr>Load distribution </vt:lpstr>
      <vt:lpstr>Seward Highway 5 year old  SMA &amp; PCC</vt:lpstr>
      <vt:lpstr>Glenn Highway northbound 5 Year old PCC &amp; SMA</vt:lpstr>
      <vt:lpstr>Minnesota south 9 year old SMA &amp; PCC Minnesota North 8 year old sma &amp; pcc</vt:lpstr>
      <vt:lpstr>Tudor road 3 year tV 5 year old pcc</vt:lpstr>
      <vt:lpstr>Concrete for Transportation</vt:lpstr>
      <vt:lpstr>PowerPoint Presentation</vt:lpstr>
      <vt:lpstr>PowerPoint Presentation</vt:lpstr>
      <vt:lpstr>PowerPoint Presentation</vt:lpstr>
      <vt:lpstr>PowerPoint Presentation</vt:lpstr>
    </vt:vector>
  </TitlesOfParts>
  <Company>MDU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Schlee</dc:creator>
  <cp:lastModifiedBy>Xavier Schlee</cp:lastModifiedBy>
  <cp:revision>36</cp:revision>
  <cp:lastPrinted>2013-03-17T23:57:01Z</cp:lastPrinted>
  <dcterms:created xsi:type="dcterms:W3CDTF">2013-03-21T04:25:17Z</dcterms:created>
  <dcterms:modified xsi:type="dcterms:W3CDTF">2014-11-23T21:29:32Z</dcterms:modified>
</cp:coreProperties>
</file>