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4"/>
  </p:notesMasterIdLst>
  <p:sldIdLst>
    <p:sldId id="328" r:id="rId2"/>
    <p:sldId id="357" r:id="rId3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00FF"/>
    <a:srgbClr val="FFFFFF"/>
    <a:srgbClr val="000000"/>
    <a:srgbClr val="FFFF00"/>
    <a:srgbClr val="33CC33"/>
    <a:srgbClr val="FF9933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7463" autoAdjust="0"/>
    <p:restoredTop sz="99825" autoAdjust="0"/>
  </p:normalViewPr>
  <p:slideViewPr>
    <p:cSldViewPr>
      <p:cViewPr>
        <p:scale>
          <a:sx n="75" d="100"/>
          <a:sy n="75" d="100"/>
        </p:scale>
        <p:origin x="-257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717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1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4838"/>
            <a:ext cx="54864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1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71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latin typeface="Arial" charset="0"/>
              </a:defRPr>
            </a:lvl1pPr>
          </a:lstStyle>
          <a:p>
            <a:fld id="{7A13B828-03E2-4FBF-8C3F-FBB460076F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898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4648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9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9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490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649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9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9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9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9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9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9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9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9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9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9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9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9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49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9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9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91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92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9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92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92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92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492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492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492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6492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92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93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93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93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493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493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493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493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4937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64938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64939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9B9C8E6-3105-46A3-BAFE-9F7FE4BBDC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E79E-F2A8-4611-9DFF-698B525868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1321C-C265-44AF-A734-1D7FA2EC97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699B78E-6EA9-44C4-8012-959A67875C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487B6-31F3-4463-813A-F44B7E8D7F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3BD1B-31D7-42E7-BBEE-F9DA6F0F9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4FB12-E09A-444D-9AA1-172865BBC3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1A6CE-8CD3-4A5A-895A-ADE69E13D0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ADE72-3CEC-4C21-81E8-47DA337FC8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C9544-BF48-4F69-A89D-8A37CDC831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D7332-D475-40CB-A796-1DAFEBE872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6E196-2BDA-46C2-BC73-67E3EC872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387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6387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7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7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387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6387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88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88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88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88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88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88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88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88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88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88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89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89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389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9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9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9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9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9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9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9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90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390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390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390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6390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90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90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90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90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390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391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391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391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6391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6391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297EC43-D8FA-4AF1-ADB0-6864BB53D8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639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97" name="WordArt 13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001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PORT OF ANCHORAGE</a:t>
            </a:r>
          </a:p>
          <a:p>
            <a:pPr algn="ctr"/>
            <a:r>
              <a:rPr lang="en-US" sz="28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"THE BIG PICTURE"</a:t>
            </a:r>
          </a:p>
        </p:txBody>
      </p:sp>
      <p:pic>
        <p:nvPicPr>
          <p:cNvPr id="400402" name="Picture 18" descr="11x17 combined_Pag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9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638300" y="-647700"/>
            <a:ext cx="58674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6949" name="WordArt 5"/>
          <p:cNvSpPr>
            <a:spLocks noChangeArrowheads="1" noChangeShapeType="1" noTextEdit="1"/>
          </p:cNvSpPr>
          <p:nvPr/>
        </p:nvSpPr>
        <p:spPr bwMode="auto">
          <a:xfrm>
            <a:off x="1371600" y="228600"/>
            <a:ext cx="6477000" cy="712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PORT OF ANCHORAGE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5599</TotalTime>
  <Words>11</Words>
  <Application>Microsoft Office PowerPoint</Application>
  <PresentationFormat>On-screen Show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Times New Roman</vt:lpstr>
      <vt:lpstr>Verdana</vt:lpstr>
      <vt:lpstr>Wingdings</vt:lpstr>
      <vt:lpstr>Globe</vt:lpstr>
      <vt:lpstr>Slide 1</vt:lpstr>
      <vt:lpstr>Slide 2</vt:lpstr>
    </vt:vector>
  </TitlesOfParts>
  <Manager/>
  <Company>Municipality Of Anchorage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ptlmc</dc:creator>
  <cp:keywords/>
  <dc:description/>
  <cp:lastModifiedBy>parrott</cp:lastModifiedBy>
  <cp:revision>54</cp:revision>
  <cp:lastPrinted>1601-01-01T00:00:00Z</cp:lastPrinted>
  <dcterms:created xsi:type="dcterms:W3CDTF">2007-09-20T17:43:23Z</dcterms:created>
  <dcterms:modified xsi:type="dcterms:W3CDTF">2010-08-24T21:36:20Z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TC102037751033</vt:lpwstr>
  </property>
</Properties>
</file>